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4" r:id="rId2"/>
    <p:sldId id="282" r:id="rId3"/>
    <p:sldId id="281"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2341D"/>
    <a:srgbClr val="DE754F"/>
    <a:srgbClr val="F0E8E9"/>
    <a:srgbClr val="849BA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4"/>
            <a:ext cx="9144000" cy="2387600"/>
          </a:xfrm>
        </p:spPr>
        <p:txBody>
          <a:bodyPr anchor="b"/>
          <a:lstStyle>
            <a:lvl1pPr algn="ctr">
              <a:defRPr sz="5597"/>
            </a:lvl1pPr>
          </a:lstStyle>
          <a:p>
            <a:r>
              <a:rPr lang="en-GB"/>
              <a:t>Click to edit Master title style</a:t>
            </a:r>
            <a:endParaRPr lang="en-US"/>
          </a:p>
        </p:txBody>
      </p:sp>
      <p:sp>
        <p:nvSpPr>
          <p:cNvPr id="3" name="Subtitle 2"/>
          <p:cNvSpPr>
            <a:spLocks noGrp="1"/>
          </p:cNvSpPr>
          <p:nvPr>
            <p:ph type="subTitle" idx="1"/>
          </p:nvPr>
        </p:nvSpPr>
        <p:spPr>
          <a:xfrm>
            <a:off x="1524000" y="3602039"/>
            <a:ext cx="9144000" cy="1655762"/>
          </a:xfrm>
        </p:spPr>
        <p:txBody>
          <a:bodyPr/>
          <a:lstStyle>
            <a:lvl1pPr marL="0" indent="0" algn="ctr">
              <a:buNone/>
              <a:defRPr sz="2239"/>
            </a:lvl1pPr>
            <a:lvl2pPr marL="426489" indent="0" algn="ctr">
              <a:buNone/>
              <a:defRPr sz="1866"/>
            </a:lvl2pPr>
            <a:lvl3pPr marL="852979" indent="0" algn="ctr">
              <a:buNone/>
              <a:defRPr sz="1679"/>
            </a:lvl3pPr>
            <a:lvl4pPr marL="1279468" indent="0" algn="ctr">
              <a:buNone/>
              <a:defRPr sz="1492"/>
            </a:lvl4pPr>
            <a:lvl5pPr marL="1705958" indent="0" algn="ctr">
              <a:buNone/>
              <a:defRPr sz="1492"/>
            </a:lvl5pPr>
            <a:lvl6pPr marL="2132447" indent="0" algn="ctr">
              <a:buNone/>
              <a:defRPr sz="1492"/>
            </a:lvl6pPr>
            <a:lvl7pPr marL="2558936" indent="0" algn="ctr">
              <a:buNone/>
              <a:defRPr sz="1492"/>
            </a:lvl7pPr>
            <a:lvl8pPr marL="2985427" indent="0" algn="ctr">
              <a:buNone/>
              <a:defRPr sz="1492"/>
            </a:lvl8pPr>
            <a:lvl9pPr marL="3411916" indent="0" algn="ctr">
              <a:buNone/>
              <a:defRPr sz="1492"/>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0B800F46-2550-A644-9DC6-86EB10A97530}" type="datetimeFigureOut">
              <a:rPr lang="en-US" smtClean="0"/>
              <a:t>7/30/2026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AA098-73A9-6F4C-A91B-80E70E14409A}" type="slidenum">
              <a:rPr lang="en-US" smtClean="0"/>
              <a:t>‹#›</a:t>
            </a:fld>
            <a:endParaRPr lang="en-US"/>
          </a:p>
        </p:txBody>
      </p:sp>
    </p:spTree>
    <p:extLst>
      <p:ext uri="{BB962C8B-B14F-4D97-AF65-F5344CB8AC3E}">
        <p14:creationId xmlns:p14="http://schemas.microsoft.com/office/powerpoint/2010/main" val="1464141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0B800F46-2550-A644-9DC6-86EB10A97530}" type="datetimeFigureOut">
              <a:rPr lang="en-US" smtClean="0"/>
              <a:t>7/30/2026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AA098-73A9-6F4C-A91B-80E70E14409A}" type="slidenum">
              <a:rPr lang="en-US" smtClean="0"/>
              <a:t>‹#›</a:t>
            </a:fld>
            <a:endParaRPr lang="en-US"/>
          </a:p>
        </p:txBody>
      </p:sp>
    </p:spTree>
    <p:extLst>
      <p:ext uri="{BB962C8B-B14F-4D97-AF65-F5344CB8AC3E}">
        <p14:creationId xmlns:p14="http://schemas.microsoft.com/office/powerpoint/2010/main" val="1736266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0B800F46-2550-A644-9DC6-86EB10A97530}" type="datetimeFigureOut">
              <a:rPr lang="en-US" smtClean="0"/>
              <a:t>7/30/2026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AA098-73A9-6F4C-A91B-80E70E14409A}" type="slidenum">
              <a:rPr lang="en-US" smtClean="0"/>
              <a:t>‹#›</a:t>
            </a:fld>
            <a:endParaRPr lang="en-US"/>
          </a:p>
        </p:txBody>
      </p:sp>
    </p:spTree>
    <p:extLst>
      <p:ext uri="{BB962C8B-B14F-4D97-AF65-F5344CB8AC3E}">
        <p14:creationId xmlns:p14="http://schemas.microsoft.com/office/powerpoint/2010/main" val="22328626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0B800F46-2550-A644-9DC6-86EB10A97530}" type="datetimeFigureOut">
              <a:rPr lang="en-US" smtClean="0"/>
              <a:t>7/30/2026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AA098-73A9-6F4C-A91B-80E70E14409A}" type="slidenum">
              <a:rPr lang="en-US" smtClean="0"/>
              <a:t>‹#›</a:t>
            </a:fld>
            <a:endParaRPr lang="en-US"/>
          </a:p>
        </p:txBody>
      </p:sp>
    </p:spTree>
    <p:extLst>
      <p:ext uri="{BB962C8B-B14F-4D97-AF65-F5344CB8AC3E}">
        <p14:creationId xmlns:p14="http://schemas.microsoft.com/office/powerpoint/2010/main" val="3052289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597"/>
            </a:lvl1pPr>
          </a:lstStyle>
          <a:p>
            <a:r>
              <a:rPr lang="en-GB"/>
              <a:t>Click to edit Master title style</a:t>
            </a:r>
            <a:endParaRPr lang="en-US"/>
          </a:p>
        </p:txBody>
      </p:sp>
      <p:sp>
        <p:nvSpPr>
          <p:cNvPr id="3" name="Text Placeholder 2"/>
          <p:cNvSpPr>
            <a:spLocks noGrp="1"/>
          </p:cNvSpPr>
          <p:nvPr>
            <p:ph type="body" idx="1"/>
          </p:nvPr>
        </p:nvSpPr>
        <p:spPr>
          <a:xfrm>
            <a:off x="831850" y="4589464"/>
            <a:ext cx="10515600" cy="1500187"/>
          </a:xfrm>
        </p:spPr>
        <p:txBody>
          <a:bodyPr/>
          <a:lstStyle>
            <a:lvl1pPr marL="0" indent="0">
              <a:buNone/>
              <a:defRPr sz="2239">
                <a:solidFill>
                  <a:schemeClr val="tx1">
                    <a:tint val="82000"/>
                  </a:schemeClr>
                </a:solidFill>
              </a:defRPr>
            </a:lvl1pPr>
            <a:lvl2pPr marL="426489" indent="0">
              <a:buNone/>
              <a:defRPr sz="1866">
                <a:solidFill>
                  <a:schemeClr val="tx1">
                    <a:tint val="82000"/>
                  </a:schemeClr>
                </a:solidFill>
              </a:defRPr>
            </a:lvl2pPr>
            <a:lvl3pPr marL="852979" indent="0">
              <a:buNone/>
              <a:defRPr sz="1679">
                <a:solidFill>
                  <a:schemeClr val="tx1">
                    <a:tint val="82000"/>
                  </a:schemeClr>
                </a:solidFill>
              </a:defRPr>
            </a:lvl3pPr>
            <a:lvl4pPr marL="1279468" indent="0">
              <a:buNone/>
              <a:defRPr sz="1492">
                <a:solidFill>
                  <a:schemeClr val="tx1">
                    <a:tint val="82000"/>
                  </a:schemeClr>
                </a:solidFill>
              </a:defRPr>
            </a:lvl4pPr>
            <a:lvl5pPr marL="1705958" indent="0">
              <a:buNone/>
              <a:defRPr sz="1492">
                <a:solidFill>
                  <a:schemeClr val="tx1">
                    <a:tint val="82000"/>
                  </a:schemeClr>
                </a:solidFill>
              </a:defRPr>
            </a:lvl5pPr>
            <a:lvl6pPr marL="2132447" indent="0">
              <a:buNone/>
              <a:defRPr sz="1492">
                <a:solidFill>
                  <a:schemeClr val="tx1">
                    <a:tint val="82000"/>
                  </a:schemeClr>
                </a:solidFill>
              </a:defRPr>
            </a:lvl6pPr>
            <a:lvl7pPr marL="2558936" indent="0">
              <a:buNone/>
              <a:defRPr sz="1492">
                <a:solidFill>
                  <a:schemeClr val="tx1">
                    <a:tint val="82000"/>
                  </a:schemeClr>
                </a:solidFill>
              </a:defRPr>
            </a:lvl7pPr>
            <a:lvl8pPr marL="2985427" indent="0">
              <a:buNone/>
              <a:defRPr sz="1492">
                <a:solidFill>
                  <a:schemeClr val="tx1">
                    <a:tint val="82000"/>
                  </a:schemeClr>
                </a:solidFill>
              </a:defRPr>
            </a:lvl8pPr>
            <a:lvl9pPr marL="3411916" indent="0">
              <a:buNone/>
              <a:defRPr sz="1492">
                <a:solidFill>
                  <a:schemeClr val="tx1">
                    <a:tint val="82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0B800F46-2550-A644-9DC6-86EB10A97530}" type="datetimeFigureOut">
              <a:rPr lang="en-US" smtClean="0"/>
              <a:t>7/30/2026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AA098-73A9-6F4C-A91B-80E70E14409A}" type="slidenum">
              <a:rPr lang="en-US" smtClean="0"/>
              <a:t>‹#›</a:t>
            </a:fld>
            <a:endParaRPr lang="en-US"/>
          </a:p>
        </p:txBody>
      </p:sp>
    </p:spTree>
    <p:extLst>
      <p:ext uri="{BB962C8B-B14F-4D97-AF65-F5344CB8AC3E}">
        <p14:creationId xmlns:p14="http://schemas.microsoft.com/office/powerpoint/2010/main" val="27664870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838201"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72201"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0B800F46-2550-A644-9DC6-86EB10A97530}" type="datetimeFigureOut">
              <a:rPr lang="en-US" smtClean="0"/>
              <a:t>7/30/2026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2AA098-73A9-6F4C-A91B-80E70E14409A}" type="slidenum">
              <a:rPr lang="en-US" smtClean="0"/>
              <a:t>‹#›</a:t>
            </a:fld>
            <a:endParaRPr lang="en-US"/>
          </a:p>
        </p:txBody>
      </p:sp>
    </p:spTree>
    <p:extLst>
      <p:ext uri="{BB962C8B-B14F-4D97-AF65-F5344CB8AC3E}">
        <p14:creationId xmlns:p14="http://schemas.microsoft.com/office/powerpoint/2010/main" val="32801865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GB"/>
              <a:t>Click to edit Master title style</a:t>
            </a:r>
            <a:endParaRPr lang="en-US"/>
          </a:p>
        </p:txBody>
      </p:sp>
      <p:sp>
        <p:nvSpPr>
          <p:cNvPr id="3" name="Text Placeholder 2"/>
          <p:cNvSpPr>
            <a:spLocks noGrp="1"/>
          </p:cNvSpPr>
          <p:nvPr>
            <p:ph type="body" idx="1"/>
          </p:nvPr>
        </p:nvSpPr>
        <p:spPr>
          <a:xfrm>
            <a:off x="839789" y="1681162"/>
            <a:ext cx="5157787" cy="823913"/>
          </a:xfrm>
        </p:spPr>
        <p:txBody>
          <a:bodyPr anchor="b"/>
          <a:lstStyle>
            <a:lvl1pPr marL="0" indent="0">
              <a:buNone/>
              <a:defRPr sz="2239" b="1"/>
            </a:lvl1pPr>
            <a:lvl2pPr marL="426489" indent="0">
              <a:buNone/>
              <a:defRPr sz="1866" b="1"/>
            </a:lvl2pPr>
            <a:lvl3pPr marL="852979" indent="0">
              <a:buNone/>
              <a:defRPr sz="1679" b="1"/>
            </a:lvl3pPr>
            <a:lvl4pPr marL="1279468" indent="0">
              <a:buNone/>
              <a:defRPr sz="1492" b="1"/>
            </a:lvl4pPr>
            <a:lvl5pPr marL="1705958" indent="0">
              <a:buNone/>
              <a:defRPr sz="1492" b="1"/>
            </a:lvl5pPr>
            <a:lvl6pPr marL="2132447" indent="0">
              <a:buNone/>
              <a:defRPr sz="1492" b="1"/>
            </a:lvl6pPr>
            <a:lvl7pPr marL="2558936" indent="0">
              <a:buNone/>
              <a:defRPr sz="1492" b="1"/>
            </a:lvl7pPr>
            <a:lvl8pPr marL="2985427" indent="0">
              <a:buNone/>
              <a:defRPr sz="1492" b="1"/>
            </a:lvl8pPr>
            <a:lvl9pPr marL="3411916" indent="0">
              <a:buNone/>
              <a:defRPr sz="1492" b="1"/>
            </a:lvl9pPr>
          </a:lstStyle>
          <a:p>
            <a:pPr lvl="0"/>
            <a:r>
              <a:rPr lang="en-GB"/>
              <a:t>Click to edit Master text styles</a:t>
            </a:r>
          </a:p>
        </p:txBody>
      </p:sp>
      <p:sp>
        <p:nvSpPr>
          <p:cNvPr id="4" name="Content Placeholder 3"/>
          <p:cNvSpPr>
            <a:spLocks noGrp="1"/>
          </p:cNvSpPr>
          <p:nvPr>
            <p:ph sz="half" idx="2"/>
          </p:nvPr>
        </p:nvSpPr>
        <p:spPr>
          <a:xfrm>
            <a:off x="839789" y="2505076"/>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72200" y="1681162"/>
            <a:ext cx="5183188" cy="823913"/>
          </a:xfrm>
        </p:spPr>
        <p:txBody>
          <a:bodyPr anchor="b"/>
          <a:lstStyle>
            <a:lvl1pPr marL="0" indent="0">
              <a:buNone/>
              <a:defRPr sz="2239" b="1"/>
            </a:lvl1pPr>
            <a:lvl2pPr marL="426489" indent="0">
              <a:buNone/>
              <a:defRPr sz="1866" b="1"/>
            </a:lvl2pPr>
            <a:lvl3pPr marL="852979" indent="0">
              <a:buNone/>
              <a:defRPr sz="1679" b="1"/>
            </a:lvl3pPr>
            <a:lvl4pPr marL="1279468" indent="0">
              <a:buNone/>
              <a:defRPr sz="1492" b="1"/>
            </a:lvl4pPr>
            <a:lvl5pPr marL="1705958" indent="0">
              <a:buNone/>
              <a:defRPr sz="1492" b="1"/>
            </a:lvl5pPr>
            <a:lvl6pPr marL="2132447" indent="0">
              <a:buNone/>
              <a:defRPr sz="1492" b="1"/>
            </a:lvl6pPr>
            <a:lvl7pPr marL="2558936" indent="0">
              <a:buNone/>
              <a:defRPr sz="1492" b="1"/>
            </a:lvl7pPr>
            <a:lvl8pPr marL="2985427" indent="0">
              <a:buNone/>
              <a:defRPr sz="1492" b="1"/>
            </a:lvl8pPr>
            <a:lvl9pPr marL="3411916" indent="0">
              <a:buNone/>
              <a:defRPr sz="1492" b="1"/>
            </a:lvl9pPr>
          </a:lstStyle>
          <a:p>
            <a:pPr lvl="0"/>
            <a:r>
              <a:rPr lang="en-GB"/>
              <a:t>Click to edit Master text styles</a:t>
            </a:r>
          </a:p>
        </p:txBody>
      </p:sp>
      <p:sp>
        <p:nvSpPr>
          <p:cNvPr id="6" name="Content Placeholder 5"/>
          <p:cNvSpPr>
            <a:spLocks noGrp="1"/>
          </p:cNvSpPr>
          <p:nvPr>
            <p:ph sz="quarter" idx="4"/>
          </p:nvPr>
        </p:nvSpPr>
        <p:spPr>
          <a:xfrm>
            <a:off x="6172200" y="2505076"/>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0B800F46-2550-A644-9DC6-86EB10A97530}" type="datetimeFigureOut">
              <a:rPr lang="en-US" smtClean="0"/>
              <a:t>7/30/2026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2AA098-73A9-6F4C-A91B-80E70E14409A}" type="slidenum">
              <a:rPr lang="en-US" smtClean="0"/>
              <a:t>‹#›</a:t>
            </a:fld>
            <a:endParaRPr lang="en-US"/>
          </a:p>
        </p:txBody>
      </p:sp>
    </p:spTree>
    <p:extLst>
      <p:ext uri="{BB962C8B-B14F-4D97-AF65-F5344CB8AC3E}">
        <p14:creationId xmlns:p14="http://schemas.microsoft.com/office/powerpoint/2010/main" val="3838985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0B800F46-2550-A644-9DC6-86EB10A97530}" type="datetimeFigureOut">
              <a:rPr lang="en-US" smtClean="0"/>
              <a:t>7/30/2026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2AA098-73A9-6F4C-A91B-80E70E14409A}" type="slidenum">
              <a:rPr lang="en-US" smtClean="0"/>
              <a:t>‹#›</a:t>
            </a:fld>
            <a:endParaRPr lang="en-US"/>
          </a:p>
        </p:txBody>
      </p:sp>
    </p:spTree>
    <p:extLst>
      <p:ext uri="{BB962C8B-B14F-4D97-AF65-F5344CB8AC3E}">
        <p14:creationId xmlns:p14="http://schemas.microsoft.com/office/powerpoint/2010/main" val="36101410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800F46-2550-A644-9DC6-86EB10A97530}" type="datetimeFigureOut">
              <a:rPr lang="en-US" smtClean="0"/>
              <a:t>7/30/2026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2AA098-73A9-6F4C-A91B-80E70E14409A}" type="slidenum">
              <a:rPr lang="en-US" smtClean="0"/>
              <a:t>‹#›</a:t>
            </a:fld>
            <a:endParaRPr lang="en-US"/>
          </a:p>
        </p:txBody>
      </p:sp>
    </p:spTree>
    <p:extLst>
      <p:ext uri="{BB962C8B-B14F-4D97-AF65-F5344CB8AC3E}">
        <p14:creationId xmlns:p14="http://schemas.microsoft.com/office/powerpoint/2010/main" val="777975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2985"/>
            </a:lvl1pPr>
          </a:lstStyle>
          <a:p>
            <a:r>
              <a:rPr lang="en-GB"/>
              <a:t>Click to edit Master title style</a:t>
            </a:r>
            <a:endParaRPr lang="en-US"/>
          </a:p>
        </p:txBody>
      </p:sp>
      <p:sp>
        <p:nvSpPr>
          <p:cNvPr id="3" name="Content Placeholder 2"/>
          <p:cNvSpPr>
            <a:spLocks noGrp="1"/>
          </p:cNvSpPr>
          <p:nvPr>
            <p:ph idx="1"/>
          </p:nvPr>
        </p:nvSpPr>
        <p:spPr>
          <a:xfrm>
            <a:off x="5183187" y="987426"/>
            <a:ext cx="6172201" cy="4873625"/>
          </a:xfrm>
        </p:spPr>
        <p:txBody>
          <a:bodyPr/>
          <a:lstStyle>
            <a:lvl1pPr>
              <a:defRPr sz="2985"/>
            </a:lvl1pPr>
            <a:lvl2pPr>
              <a:defRPr sz="2612"/>
            </a:lvl2pPr>
            <a:lvl3pPr>
              <a:defRPr sz="2239"/>
            </a:lvl3pPr>
            <a:lvl4pPr>
              <a:defRPr sz="1866"/>
            </a:lvl4pPr>
            <a:lvl5pPr>
              <a:defRPr sz="1866"/>
            </a:lvl5pPr>
            <a:lvl6pPr>
              <a:defRPr sz="1866"/>
            </a:lvl6pPr>
            <a:lvl7pPr>
              <a:defRPr sz="1866"/>
            </a:lvl7pPr>
            <a:lvl8pPr>
              <a:defRPr sz="1866"/>
            </a:lvl8pPr>
            <a:lvl9pPr>
              <a:defRPr sz="1866"/>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492"/>
            </a:lvl1pPr>
            <a:lvl2pPr marL="426489" indent="0">
              <a:buNone/>
              <a:defRPr sz="1306"/>
            </a:lvl2pPr>
            <a:lvl3pPr marL="852979" indent="0">
              <a:buNone/>
              <a:defRPr sz="1119"/>
            </a:lvl3pPr>
            <a:lvl4pPr marL="1279468" indent="0">
              <a:buNone/>
              <a:defRPr sz="932"/>
            </a:lvl4pPr>
            <a:lvl5pPr marL="1705958" indent="0">
              <a:buNone/>
              <a:defRPr sz="932"/>
            </a:lvl5pPr>
            <a:lvl6pPr marL="2132447" indent="0">
              <a:buNone/>
              <a:defRPr sz="932"/>
            </a:lvl6pPr>
            <a:lvl7pPr marL="2558936" indent="0">
              <a:buNone/>
              <a:defRPr sz="932"/>
            </a:lvl7pPr>
            <a:lvl8pPr marL="2985427" indent="0">
              <a:buNone/>
              <a:defRPr sz="932"/>
            </a:lvl8pPr>
            <a:lvl9pPr marL="3411916" indent="0">
              <a:buNone/>
              <a:defRPr sz="932"/>
            </a:lvl9pPr>
          </a:lstStyle>
          <a:p>
            <a:pPr lvl="0"/>
            <a:r>
              <a:rPr lang="en-GB"/>
              <a:t>Click to edit Master text styles</a:t>
            </a:r>
          </a:p>
        </p:txBody>
      </p:sp>
      <p:sp>
        <p:nvSpPr>
          <p:cNvPr id="5" name="Date Placeholder 4"/>
          <p:cNvSpPr>
            <a:spLocks noGrp="1"/>
          </p:cNvSpPr>
          <p:nvPr>
            <p:ph type="dt" sz="half" idx="10"/>
          </p:nvPr>
        </p:nvSpPr>
        <p:spPr/>
        <p:txBody>
          <a:bodyPr/>
          <a:lstStyle/>
          <a:p>
            <a:fld id="{0B800F46-2550-A644-9DC6-86EB10A97530}" type="datetimeFigureOut">
              <a:rPr lang="en-US" smtClean="0"/>
              <a:t>7/30/2026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2AA098-73A9-6F4C-A91B-80E70E14409A}" type="slidenum">
              <a:rPr lang="en-US" smtClean="0"/>
              <a:t>‹#›</a:t>
            </a:fld>
            <a:endParaRPr lang="en-US"/>
          </a:p>
        </p:txBody>
      </p:sp>
    </p:spTree>
    <p:extLst>
      <p:ext uri="{BB962C8B-B14F-4D97-AF65-F5344CB8AC3E}">
        <p14:creationId xmlns:p14="http://schemas.microsoft.com/office/powerpoint/2010/main" val="11636563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2985"/>
            </a:lvl1pPr>
          </a:lstStyle>
          <a:p>
            <a:r>
              <a:rPr lang="en-GB"/>
              <a:t>Click to edit Master title style</a:t>
            </a:r>
            <a:endParaRPr lang="en-US"/>
          </a:p>
        </p:txBody>
      </p:sp>
      <p:sp>
        <p:nvSpPr>
          <p:cNvPr id="3" name="Picture Placeholder 2"/>
          <p:cNvSpPr>
            <a:spLocks noGrp="1" noChangeAspect="1"/>
          </p:cNvSpPr>
          <p:nvPr>
            <p:ph type="pic" idx="1"/>
          </p:nvPr>
        </p:nvSpPr>
        <p:spPr>
          <a:xfrm>
            <a:off x="5183187" y="987426"/>
            <a:ext cx="6172201" cy="4873625"/>
          </a:xfrm>
        </p:spPr>
        <p:txBody>
          <a:bodyPr anchor="t"/>
          <a:lstStyle>
            <a:lvl1pPr marL="0" indent="0">
              <a:buNone/>
              <a:defRPr sz="2985"/>
            </a:lvl1pPr>
            <a:lvl2pPr marL="426489" indent="0">
              <a:buNone/>
              <a:defRPr sz="2612"/>
            </a:lvl2pPr>
            <a:lvl3pPr marL="852979" indent="0">
              <a:buNone/>
              <a:defRPr sz="2239"/>
            </a:lvl3pPr>
            <a:lvl4pPr marL="1279468" indent="0">
              <a:buNone/>
              <a:defRPr sz="1866"/>
            </a:lvl4pPr>
            <a:lvl5pPr marL="1705958" indent="0">
              <a:buNone/>
              <a:defRPr sz="1866"/>
            </a:lvl5pPr>
            <a:lvl6pPr marL="2132447" indent="0">
              <a:buNone/>
              <a:defRPr sz="1866"/>
            </a:lvl6pPr>
            <a:lvl7pPr marL="2558936" indent="0">
              <a:buNone/>
              <a:defRPr sz="1866"/>
            </a:lvl7pPr>
            <a:lvl8pPr marL="2985427" indent="0">
              <a:buNone/>
              <a:defRPr sz="1866"/>
            </a:lvl8pPr>
            <a:lvl9pPr marL="3411916" indent="0">
              <a:buNone/>
              <a:defRPr sz="1866"/>
            </a:lvl9pPr>
          </a:lstStyle>
          <a:p>
            <a:r>
              <a:rPr lang="en-GB"/>
              <a:t>Click icon to add picture</a:t>
            </a:r>
            <a:endParaRPr lang="en-US"/>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492"/>
            </a:lvl1pPr>
            <a:lvl2pPr marL="426489" indent="0">
              <a:buNone/>
              <a:defRPr sz="1306"/>
            </a:lvl2pPr>
            <a:lvl3pPr marL="852979" indent="0">
              <a:buNone/>
              <a:defRPr sz="1119"/>
            </a:lvl3pPr>
            <a:lvl4pPr marL="1279468" indent="0">
              <a:buNone/>
              <a:defRPr sz="932"/>
            </a:lvl4pPr>
            <a:lvl5pPr marL="1705958" indent="0">
              <a:buNone/>
              <a:defRPr sz="932"/>
            </a:lvl5pPr>
            <a:lvl6pPr marL="2132447" indent="0">
              <a:buNone/>
              <a:defRPr sz="932"/>
            </a:lvl6pPr>
            <a:lvl7pPr marL="2558936" indent="0">
              <a:buNone/>
              <a:defRPr sz="932"/>
            </a:lvl7pPr>
            <a:lvl8pPr marL="2985427" indent="0">
              <a:buNone/>
              <a:defRPr sz="932"/>
            </a:lvl8pPr>
            <a:lvl9pPr marL="3411916" indent="0">
              <a:buNone/>
              <a:defRPr sz="932"/>
            </a:lvl9pPr>
          </a:lstStyle>
          <a:p>
            <a:pPr lvl="0"/>
            <a:r>
              <a:rPr lang="en-GB"/>
              <a:t>Click to edit Master text styles</a:t>
            </a:r>
          </a:p>
        </p:txBody>
      </p:sp>
      <p:sp>
        <p:nvSpPr>
          <p:cNvPr id="5" name="Date Placeholder 4"/>
          <p:cNvSpPr>
            <a:spLocks noGrp="1"/>
          </p:cNvSpPr>
          <p:nvPr>
            <p:ph type="dt" sz="half" idx="10"/>
          </p:nvPr>
        </p:nvSpPr>
        <p:spPr/>
        <p:txBody>
          <a:bodyPr/>
          <a:lstStyle/>
          <a:p>
            <a:fld id="{0B800F46-2550-A644-9DC6-86EB10A97530}" type="datetimeFigureOut">
              <a:rPr lang="en-US" smtClean="0"/>
              <a:t>7/30/2026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2AA098-73A9-6F4C-A91B-80E70E14409A}" type="slidenum">
              <a:rPr lang="en-US" smtClean="0"/>
              <a:t>‹#›</a:t>
            </a:fld>
            <a:endParaRPr lang="en-US"/>
          </a:p>
        </p:txBody>
      </p:sp>
    </p:spTree>
    <p:extLst>
      <p:ext uri="{BB962C8B-B14F-4D97-AF65-F5344CB8AC3E}">
        <p14:creationId xmlns:p14="http://schemas.microsoft.com/office/powerpoint/2010/main" val="18877658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838199" y="6356351"/>
            <a:ext cx="2743200" cy="365125"/>
          </a:xfrm>
          <a:prstGeom prst="rect">
            <a:avLst/>
          </a:prstGeom>
        </p:spPr>
        <p:txBody>
          <a:bodyPr vert="horz" lIns="91440" tIns="45720" rIns="91440" bIns="45720" rtlCol="0" anchor="ctr"/>
          <a:lstStyle>
            <a:lvl1pPr algn="l">
              <a:defRPr sz="1119">
                <a:solidFill>
                  <a:schemeClr val="tx1">
                    <a:tint val="82000"/>
                  </a:schemeClr>
                </a:solidFill>
              </a:defRPr>
            </a:lvl1pPr>
          </a:lstStyle>
          <a:p>
            <a:fld id="{0B800F46-2550-A644-9DC6-86EB10A97530}" type="datetimeFigureOut">
              <a:rPr lang="en-US" smtClean="0"/>
              <a:t>7/30/2026</a:t>
            </a:fld>
            <a:endParaRPr lang="en-US"/>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119">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1" y="6356351"/>
            <a:ext cx="2743200" cy="365125"/>
          </a:xfrm>
          <a:prstGeom prst="rect">
            <a:avLst/>
          </a:prstGeom>
        </p:spPr>
        <p:txBody>
          <a:bodyPr vert="horz" lIns="91440" tIns="45720" rIns="91440" bIns="45720" rtlCol="0" anchor="ctr"/>
          <a:lstStyle>
            <a:lvl1pPr algn="r">
              <a:defRPr sz="1119">
                <a:solidFill>
                  <a:schemeClr val="tx1">
                    <a:tint val="82000"/>
                  </a:schemeClr>
                </a:solidFill>
              </a:defRPr>
            </a:lvl1pPr>
          </a:lstStyle>
          <a:p>
            <a:fld id="{F62AA098-73A9-6F4C-A91B-80E70E14409A}" type="slidenum">
              <a:rPr lang="en-US" smtClean="0"/>
              <a:t>‹#›</a:t>
            </a:fld>
            <a:endParaRPr lang="en-US"/>
          </a:p>
        </p:txBody>
      </p:sp>
    </p:spTree>
    <p:extLst>
      <p:ext uri="{BB962C8B-B14F-4D97-AF65-F5344CB8AC3E}">
        <p14:creationId xmlns:p14="http://schemas.microsoft.com/office/powerpoint/2010/main" val="31589243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852979" rtl="0" eaLnBrk="1" latinLnBrk="0" hangingPunct="1">
        <a:lnSpc>
          <a:spcPct val="90000"/>
        </a:lnSpc>
        <a:spcBef>
          <a:spcPct val="0"/>
        </a:spcBef>
        <a:buNone/>
        <a:defRPr sz="4105" kern="1200">
          <a:solidFill>
            <a:schemeClr val="tx1"/>
          </a:solidFill>
          <a:latin typeface="+mj-lt"/>
          <a:ea typeface="+mj-ea"/>
          <a:cs typeface="+mj-cs"/>
        </a:defRPr>
      </a:lvl1pPr>
    </p:titleStyle>
    <p:bodyStyle>
      <a:lvl1pPr marL="213245" indent="-213245" algn="l" defTabSz="852979" rtl="0" eaLnBrk="1" latinLnBrk="0" hangingPunct="1">
        <a:lnSpc>
          <a:spcPct val="90000"/>
        </a:lnSpc>
        <a:spcBef>
          <a:spcPts val="932"/>
        </a:spcBef>
        <a:buFont typeface="Arial" panose="020B0604020202020204" pitchFamily="34" charset="0"/>
        <a:buChar char="•"/>
        <a:defRPr sz="2612" kern="1200">
          <a:solidFill>
            <a:schemeClr val="tx1"/>
          </a:solidFill>
          <a:latin typeface="+mn-lt"/>
          <a:ea typeface="+mn-ea"/>
          <a:cs typeface="+mn-cs"/>
        </a:defRPr>
      </a:lvl1pPr>
      <a:lvl2pPr marL="639734" indent="-213245" algn="l" defTabSz="852979" rtl="0" eaLnBrk="1" latinLnBrk="0" hangingPunct="1">
        <a:lnSpc>
          <a:spcPct val="90000"/>
        </a:lnSpc>
        <a:spcBef>
          <a:spcPts val="466"/>
        </a:spcBef>
        <a:buFont typeface="Arial" panose="020B0604020202020204" pitchFamily="34" charset="0"/>
        <a:buChar char="•"/>
        <a:defRPr sz="2239" kern="1200">
          <a:solidFill>
            <a:schemeClr val="tx1"/>
          </a:solidFill>
          <a:latin typeface="+mn-lt"/>
          <a:ea typeface="+mn-ea"/>
          <a:cs typeface="+mn-cs"/>
        </a:defRPr>
      </a:lvl2pPr>
      <a:lvl3pPr marL="1066224" indent="-213245" algn="l" defTabSz="852979" rtl="0" eaLnBrk="1" latinLnBrk="0" hangingPunct="1">
        <a:lnSpc>
          <a:spcPct val="90000"/>
        </a:lnSpc>
        <a:spcBef>
          <a:spcPts val="466"/>
        </a:spcBef>
        <a:buFont typeface="Arial" panose="020B0604020202020204" pitchFamily="34" charset="0"/>
        <a:buChar char="•"/>
        <a:defRPr sz="1866" kern="1200">
          <a:solidFill>
            <a:schemeClr val="tx1"/>
          </a:solidFill>
          <a:latin typeface="+mn-lt"/>
          <a:ea typeface="+mn-ea"/>
          <a:cs typeface="+mn-cs"/>
        </a:defRPr>
      </a:lvl3pPr>
      <a:lvl4pPr marL="1492713" indent="-213245" algn="l" defTabSz="852979" rtl="0" eaLnBrk="1" latinLnBrk="0" hangingPunct="1">
        <a:lnSpc>
          <a:spcPct val="90000"/>
        </a:lnSpc>
        <a:spcBef>
          <a:spcPts val="466"/>
        </a:spcBef>
        <a:buFont typeface="Arial" panose="020B0604020202020204" pitchFamily="34" charset="0"/>
        <a:buChar char="•"/>
        <a:defRPr sz="1679" kern="1200">
          <a:solidFill>
            <a:schemeClr val="tx1"/>
          </a:solidFill>
          <a:latin typeface="+mn-lt"/>
          <a:ea typeface="+mn-ea"/>
          <a:cs typeface="+mn-cs"/>
        </a:defRPr>
      </a:lvl4pPr>
      <a:lvl5pPr marL="1919202" indent="-213245" algn="l" defTabSz="852979" rtl="0" eaLnBrk="1" latinLnBrk="0" hangingPunct="1">
        <a:lnSpc>
          <a:spcPct val="90000"/>
        </a:lnSpc>
        <a:spcBef>
          <a:spcPts val="466"/>
        </a:spcBef>
        <a:buFont typeface="Arial" panose="020B0604020202020204" pitchFamily="34" charset="0"/>
        <a:buChar char="•"/>
        <a:defRPr sz="1679" kern="1200">
          <a:solidFill>
            <a:schemeClr val="tx1"/>
          </a:solidFill>
          <a:latin typeface="+mn-lt"/>
          <a:ea typeface="+mn-ea"/>
          <a:cs typeface="+mn-cs"/>
        </a:defRPr>
      </a:lvl5pPr>
      <a:lvl6pPr marL="2345693" indent="-213245" algn="l" defTabSz="852979" rtl="0" eaLnBrk="1" latinLnBrk="0" hangingPunct="1">
        <a:lnSpc>
          <a:spcPct val="90000"/>
        </a:lnSpc>
        <a:spcBef>
          <a:spcPts val="466"/>
        </a:spcBef>
        <a:buFont typeface="Arial" panose="020B0604020202020204" pitchFamily="34" charset="0"/>
        <a:buChar char="•"/>
        <a:defRPr sz="1679" kern="1200">
          <a:solidFill>
            <a:schemeClr val="tx1"/>
          </a:solidFill>
          <a:latin typeface="+mn-lt"/>
          <a:ea typeface="+mn-ea"/>
          <a:cs typeface="+mn-cs"/>
        </a:defRPr>
      </a:lvl6pPr>
      <a:lvl7pPr marL="2772182" indent="-213245" algn="l" defTabSz="852979" rtl="0" eaLnBrk="1" latinLnBrk="0" hangingPunct="1">
        <a:lnSpc>
          <a:spcPct val="90000"/>
        </a:lnSpc>
        <a:spcBef>
          <a:spcPts val="466"/>
        </a:spcBef>
        <a:buFont typeface="Arial" panose="020B0604020202020204" pitchFamily="34" charset="0"/>
        <a:buChar char="•"/>
        <a:defRPr sz="1679" kern="1200">
          <a:solidFill>
            <a:schemeClr val="tx1"/>
          </a:solidFill>
          <a:latin typeface="+mn-lt"/>
          <a:ea typeface="+mn-ea"/>
          <a:cs typeface="+mn-cs"/>
        </a:defRPr>
      </a:lvl7pPr>
      <a:lvl8pPr marL="3198672" indent="-213245" algn="l" defTabSz="852979" rtl="0" eaLnBrk="1" latinLnBrk="0" hangingPunct="1">
        <a:lnSpc>
          <a:spcPct val="90000"/>
        </a:lnSpc>
        <a:spcBef>
          <a:spcPts val="466"/>
        </a:spcBef>
        <a:buFont typeface="Arial" panose="020B0604020202020204" pitchFamily="34" charset="0"/>
        <a:buChar char="•"/>
        <a:defRPr sz="1679" kern="1200">
          <a:solidFill>
            <a:schemeClr val="tx1"/>
          </a:solidFill>
          <a:latin typeface="+mn-lt"/>
          <a:ea typeface="+mn-ea"/>
          <a:cs typeface="+mn-cs"/>
        </a:defRPr>
      </a:lvl8pPr>
      <a:lvl9pPr marL="3625161" indent="-213245" algn="l" defTabSz="852979" rtl="0" eaLnBrk="1" latinLnBrk="0" hangingPunct="1">
        <a:lnSpc>
          <a:spcPct val="90000"/>
        </a:lnSpc>
        <a:spcBef>
          <a:spcPts val="466"/>
        </a:spcBef>
        <a:buFont typeface="Arial" panose="020B0604020202020204" pitchFamily="34" charset="0"/>
        <a:buChar char="•"/>
        <a:defRPr sz="1679" kern="1200">
          <a:solidFill>
            <a:schemeClr val="tx1"/>
          </a:solidFill>
          <a:latin typeface="+mn-lt"/>
          <a:ea typeface="+mn-ea"/>
          <a:cs typeface="+mn-cs"/>
        </a:defRPr>
      </a:lvl9pPr>
    </p:bodyStyle>
    <p:otherStyle>
      <a:defPPr>
        <a:defRPr lang="en-US"/>
      </a:defPPr>
      <a:lvl1pPr marL="0" algn="l" defTabSz="852979" rtl="0" eaLnBrk="1" latinLnBrk="0" hangingPunct="1">
        <a:defRPr sz="1679" kern="1200">
          <a:solidFill>
            <a:schemeClr val="tx1"/>
          </a:solidFill>
          <a:latin typeface="+mn-lt"/>
          <a:ea typeface="+mn-ea"/>
          <a:cs typeface="+mn-cs"/>
        </a:defRPr>
      </a:lvl1pPr>
      <a:lvl2pPr marL="426489" algn="l" defTabSz="852979" rtl="0" eaLnBrk="1" latinLnBrk="0" hangingPunct="1">
        <a:defRPr sz="1679" kern="1200">
          <a:solidFill>
            <a:schemeClr val="tx1"/>
          </a:solidFill>
          <a:latin typeface="+mn-lt"/>
          <a:ea typeface="+mn-ea"/>
          <a:cs typeface="+mn-cs"/>
        </a:defRPr>
      </a:lvl2pPr>
      <a:lvl3pPr marL="852979" algn="l" defTabSz="852979" rtl="0" eaLnBrk="1" latinLnBrk="0" hangingPunct="1">
        <a:defRPr sz="1679" kern="1200">
          <a:solidFill>
            <a:schemeClr val="tx1"/>
          </a:solidFill>
          <a:latin typeface="+mn-lt"/>
          <a:ea typeface="+mn-ea"/>
          <a:cs typeface="+mn-cs"/>
        </a:defRPr>
      </a:lvl3pPr>
      <a:lvl4pPr marL="1279468" algn="l" defTabSz="852979" rtl="0" eaLnBrk="1" latinLnBrk="0" hangingPunct="1">
        <a:defRPr sz="1679" kern="1200">
          <a:solidFill>
            <a:schemeClr val="tx1"/>
          </a:solidFill>
          <a:latin typeface="+mn-lt"/>
          <a:ea typeface="+mn-ea"/>
          <a:cs typeface="+mn-cs"/>
        </a:defRPr>
      </a:lvl4pPr>
      <a:lvl5pPr marL="1705958" algn="l" defTabSz="852979" rtl="0" eaLnBrk="1" latinLnBrk="0" hangingPunct="1">
        <a:defRPr sz="1679" kern="1200">
          <a:solidFill>
            <a:schemeClr val="tx1"/>
          </a:solidFill>
          <a:latin typeface="+mn-lt"/>
          <a:ea typeface="+mn-ea"/>
          <a:cs typeface="+mn-cs"/>
        </a:defRPr>
      </a:lvl5pPr>
      <a:lvl6pPr marL="2132447" algn="l" defTabSz="852979" rtl="0" eaLnBrk="1" latinLnBrk="0" hangingPunct="1">
        <a:defRPr sz="1679" kern="1200">
          <a:solidFill>
            <a:schemeClr val="tx1"/>
          </a:solidFill>
          <a:latin typeface="+mn-lt"/>
          <a:ea typeface="+mn-ea"/>
          <a:cs typeface="+mn-cs"/>
        </a:defRPr>
      </a:lvl6pPr>
      <a:lvl7pPr marL="2558936" algn="l" defTabSz="852979" rtl="0" eaLnBrk="1" latinLnBrk="0" hangingPunct="1">
        <a:defRPr sz="1679" kern="1200">
          <a:solidFill>
            <a:schemeClr val="tx1"/>
          </a:solidFill>
          <a:latin typeface="+mn-lt"/>
          <a:ea typeface="+mn-ea"/>
          <a:cs typeface="+mn-cs"/>
        </a:defRPr>
      </a:lvl7pPr>
      <a:lvl8pPr marL="2985427" algn="l" defTabSz="852979" rtl="0" eaLnBrk="1" latinLnBrk="0" hangingPunct="1">
        <a:defRPr sz="1679" kern="1200">
          <a:solidFill>
            <a:schemeClr val="tx1"/>
          </a:solidFill>
          <a:latin typeface="+mn-lt"/>
          <a:ea typeface="+mn-ea"/>
          <a:cs typeface="+mn-cs"/>
        </a:defRPr>
      </a:lvl8pPr>
      <a:lvl9pPr marL="3411916" algn="l" defTabSz="852979" rtl="0" eaLnBrk="1" latinLnBrk="0" hangingPunct="1">
        <a:defRPr sz="167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4B8DC6"/>
        </a:solidFill>
        <a:effectLst/>
      </p:bgPr>
    </p:bg>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954D0E72-C776-0082-2D1A-67CD83AACD45}"/>
              </a:ext>
            </a:extLst>
          </p:cNvPr>
          <p:cNvSpPr txBox="1"/>
          <p:nvPr/>
        </p:nvSpPr>
        <p:spPr>
          <a:xfrm>
            <a:off x="527654" y="1272479"/>
            <a:ext cx="8701041" cy="4313042"/>
          </a:xfrm>
          <a:prstGeom prst="rect">
            <a:avLst/>
          </a:prstGeom>
          <a:noFill/>
        </p:spPr>
        <p:txBody>
          <a:bodyPr wrap="square" rtlCol="0">
            <a:normAutofit fontScale="92500"/>
          </a:bodyPr>
          <a:lstStyle/>
          <a:p>
            <a:pPr defTabSz="487695"/>
            <a:r>
              <a:rPr lang="en-GB" sz="1995" b="1" dirty="0">
                <a:solidFill>
                  <a:prstClr val="white"/>
                </a:solidFill>
                <a:latin typeface="Helvetica" pitchFamily="2" charset="0"/>
              </a:rPr>
              <a:t>Instructions:</a:t>
            </a:r>
          </a:p>
          <a:p>
            <a:pPr defTabSz="487695"/>
            <a:endParaRPr lang="en-GB" sz="1995" b="1" dirty="0">
              <a:solidFill>
                <a:prstClr val="white"/>
              </a:solidFill>
              <a:latin typeface="Helvetica" pitchFamily="2" charset="0"/>
            </a:endParaRPr>
          </a:p>
          <a:p>
            <a:pPr marL="364943" indent="-364943" defTabSz="487695">
              <a:lnSpc>
                <a:spcPct val="150000"/>
              </a:lnSpc>
              <a:buFontTx/>
              <a:buAutoNum type="arabicPeriod"/>
            </a:pPr>
            <a:r>
              <a:rPr lang="en-GB" sz="1995" dirty="0">
                <a:solidFill>
                  <a:prstClr val="white"/>
                </a:solidFill>
                <a:latin typeface="Helvetica Light" panose="020B0403020202020204" pitchFamily="34" charset="0"/>
              </a:rPr>
              <a:t>Save a copy of this Master file.</a:t>
            </a:r>
          </a:p>
          <a:p>
            <a:pPr marL="364943" indent="-364943" defTabSz="487695">
              <a:lnSpc>
                <a:spcPct val="150000"/>
              </a:lnSpc>
              <a:buFontTx/>
              <a:buAutoNum type="arabicPeriod"/>
            </a:pPr>
            <a:r>
              <a:rPr lang="en-GB" sz="1995" dirty="0">
                <a:solidFill>
                  <a:prstClr val="white"/>
                </a:solidFill>
                <a:latin typeface="Helvetica Light" panose="020B0403020202020204" pitchFamily="34" charset="0"/>
              </a:rPr>
              <a:t>Choose a slide/ asset design you like.</a:t>
            </a:r>
          </a:p>
          <a:p>
            <a:pPr marL="364943" indent="-364943" defTabSz="487695">
              <a:lnSpc>
                <a:spcPct val="150000"/>
              </a:lnSpc>
              <a:buFontTx/>
              <a:buAutoNum type="arabicPeriod"/>
            </a:pPr>
            <a:r>
              <a:rPr lang="en-GB" sz="1995" dirty="0">
                <a:solidFill>
                  <a:prstClr val="white"/>
                </a:solidFill>
                <a:latin typeface="Helvetica Light" panose="020B0403020202020204" pitchFamily="34" charset="0"/>
              </a:rPr>
              <a:t>To insert your logo, select the ‘your logo here’ image and right click. Click ‘Format Picture’ and in the ‘Fill’ (bucket icon) dropdown, click ‘Picture or texture fill’ then the ‘Insert’ button to choose an image of your logo from your files.</a:t>
            </a:r>
          </a:p>
          <a:p>
            <a:pPr marL="364943" indent="-364943" defTabSz="487695">
              <a:lnSpc>
                <a:spcPct val="150000"/>
              </a:lnSpc>
              <a:buFontTx/>
              <a:buAutoNum type="arabicPeriod"/>
            </a:pPr>
            <a:r>
              <a:rPr lang="en-GB" sz="1995" dirty="0">
                <a:solidFill>
                  <a:prstClr val="white"/>
                </a:solidFill>
                <a:latin typeface="Helvetica Light" panose="020B0403020202020204" pitchFamily="34" charset="0"/>
              </a:rPr>
              <a:t>Once inserted, adjust the logo size using the picture settings (crop, resize etc) to ensure it meets your company’s brand guidelines.</a:t>
            </a:r>
          </a:p>
          <a:p>
            <a:pPr marL="364943" indent="-364943" defTabSz="487695">
              <a:lnSpc>
                <a:spcPct val="150000"/>
              </a:lnSpc>
              <a:buFontTx/>
              <a:buAutoNum type="arabicPeriod"/>
            </a:pPr>
            <a:r>
              <a:rPr lang="en-GB" sz="1995" dirty="0">
                <a:solidFill>
                  <a:prstClr val="white"/>
                </a:solidFill>
                <a:latin typeface="Helvetica Light" panose="020B0403020202020204" pitchFamily="34" charset="0"/>
              </a:rPr>
              <a:t>Once happy, save your image by clicking File &gt; Export &gt; JPEG 1200px wide x 630px high.</a:t>
            </a:r>
          </a:p>
        </p:txBody>
      </p:sp>
    </p:spTree>
    <p:extLst>
      <p:ext uri="{BB962C8B-B14F-4D97-AF65-F5344CB8AC3E}">
        <p14:creationId xmlns:p14="http://schemas.microsoft.com/office/powerpoint/2010/main" val="1428175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D7A0ED8-BBED-F1AB-515B-C7D5AB1BC4FF}"/>
              </a:ext>
            </a:extLst>
          </p:cNvPr>
          <p:cNvPicPr>
            <a:picLocks noChangeAspect="1"/>
          </p:cNvPicPr>
          <p:nvPr/>
        </p:nvPicPr>
        <p:blipFill>
          <a:blip r:embed="rId3"/>
          <a:stretch>
            <a:fillRect/>
          </a:stretch>
        </p:blipFill>
        <p:spPr>
          <a:xfrm>
            <a:off x="6215019" y="403889"/>
            <a:ext cx="3316511" cy="786452"/>
          </a:xfrm>
          <a:prstGeom prst="rect">
            <a:avLst/>
          </a:prstGeom>
        </p:spPr>
      </p:pic>
    </p:spTree>
    <p:extLst>
      <p:ext uri="{BB962C8B-B14F-4D97-AF65-F5344CB8AC3E}">
        <p14:creationId xmlns:p14="http://schemas.microsoft.com/office/powerpoint/2010/main" val="41007306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0CF87C9-8687-123D-9015-F69505546330}"/>
              </a:ext>
            </a:extLst>
          </p:cNvPr>
          <p:cNvPicPr>
            <a:picLocks noChangeAspect="1"/>
          </p:cNvPicPr>
          <p:nvPr/>
        </p:nvPicPr>
        <p:blipFill>
          <a:blip r:embed="rId3"/>
          <a:stretch>
            <a:fillRect/>
          </a:stretch>
        </p:blipFill>
        <p:spPr>
          <a:xfrm>
            <a:off x="6215019" y="403889"/>
            <a:ext cx="3316511" cy="786452"/>
          </a:xfrm>
          <a:prstGeom prst="rect">
            <a:avLst/>
          </a:prstGeom>
        </p:spPr>
      </p:pic>
    </p:spTree>
    <p:extLst>
      <p:ext uri="{BB962C8B-B14F-4D97-AF65-F5344CB8AC3E}">
        <p14:creationId xmlns:p14="http://schemas.microsoft.com/office/powerpoint/2010/main" val="4268500672"/>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202</TotalTime>
  <Words>122</Words>
  <Application>Microsoft Office PowerPoint</Application>
  <PresentationFormat>Widescreen</PresentationFormat>
  <Paragraphs>7</Paragraphs>
  <Slides>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Helvetica</vt:lpstr>
      <vt:lpstr>Helvetica Light</vt:lpstr>
      <vt:lpstr>1_Office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Make UK</dc:creator>
  <cp:lastModifiedBy>Alfie Reynolds</cp:lastModifiedBy>
  <cp:revision>7</cp:revision>
  <dcterms:created xsi:type="dcterms:W3CDTF">2025-05-15T09:54:56Z</dcterms:created>
  <dcterms:modified xsi:type="dcterms:W3CDTF">2026-07-30T12:26:11Z</dcterms:modified>
</cp:coreProperties>
</file>